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19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27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96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19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534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265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67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70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99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603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EA03CC0-BD69-4E6C-BADE-C096A4AE6EDC}" type="datetimeFigureOut">
              <a:rPr lang="pt-BR" smtClean="0"/>
              <a:t>09/06/2024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C367C94-CC62-4FBF-8C66-ED796C8EC0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327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iamitsuoka.github.io/portfolio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4F1DC-2A3B-28F8-9D88-AD91AA561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804" y="5703891"/>
            <a:ext cx="4080388" cy="1042067"/>
          </a:xfrm>
        </p:spPr>
        <p:txBody>
          <a:bodyPr/>
          <a:lstStyle/>
          <a:p>
            <a:r>
              <a:rPr lang="pt-BR" dirty="0"/>
              <a:t>PROTÓTIPO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983E37-5680-020B-EADD-ECEEF919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15" y="741154"/>
            <a:ext cx="8524567" cy="47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4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98D7F-9B3F-9AD3-80D0-F5716FF50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258" y="5692877"/>
            <a:ext cx="1671484" cy="983073"/>
          </a:xfrm>
        </p:spPr>
        <p:txBody>
          <a:bodyPr/>
          <a:lstStyle/>
          <a:p>
            <a:r>
              <a:rPr lang="pt-BR" dirty="0"/>
              <a:t>SITE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B8A605-76DD-CCE6-DE2C-1F24D805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52" y="851707"/>
            <a:ext cx="9228496" cy="453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87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50FC0-E52D-9472-DD68-B912D0CD1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30" y="412802"/>
            <a:ext cx="8044904" cy="29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2ED300C-6450-908E-CBAE-2E5E63E2F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358" y="3118159"/>
            <a:ext cx="6199321" cy="344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B2BEC-92C5-3EDC-BF43-AA43BE982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86" y="3694472"/>
            <a:ext cx="4544155" cy="255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F2BD34A-15BC-2CAB-7CB1-4BAE768C5C77}"/>
              </a:ext>
            </a:extLst>
          </p:cNvPr>
          <p:cNvSpPr txBox="1"/>
          <p:nvPr/>
        </p:nvSpPr>
        <p:spPr>
          <a:xfrm>
            <a:off x="8790018" y="2536722"/>
            <a:ext cx="136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305887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A4586-1B35-C16B-930F-EFB35A75D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827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/>
              <a:t>Link do site: </a:t>
            </a:r>
            <a:r>
              <a:rPr lang="pt-BR" b="1" i="0" u="sng" dirty="0">
                <a:effectLst/>
                <a:highlight>
                  <a:srgbClr val="0D1117"/>
                </a:highlight>
                <a:latin typeface="-apple-system"/>
                <a:hlinkClick r:id="rId2"/>
              </a:rPr>
              <a:t>https://biamitsuoka.github.io/portfolio/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0054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98D7F-9B3F-9AD3-80D0-F5716FF50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258" y="5692877"/>
            <a:ext cx="1671484" cy="983073"/>
          </a:xfrm>
        </p:spPr>
        <p:txBody>
          <a:bodyPr/>
          <a:lstStyle/>
          <a:p>
            <a:r>
              <a:rPr lang="pt-BR" dirty="0"/>
              <a:t>SITE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58313F-ABF8-50E6-FE74-649E4C03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393" y="816079"/>
            <a:ext cx="9557214" cy="471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0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4F1DC-2A3B-28F8-9D88-AD91AA561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804" y="5703891"/>
            <a:ext cx="4080388" cy="1042067"/>
          </a:xfrm>
        </p:spPr>
        <p:txBody>
          <a:bodyPr/>
          <a:lstStyle/>
          <a:p>
            <a:r>
              <a:rPr lang="pt-BR" dirty="0"/>
              <a:t>PROTÓTIPO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74BAB1-71FD-5E2F-2DF1-3854E9B0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30" y="539629"/>
            <a:ext cx="8819535" cy="48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7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98D7F-9B3F-9AD3-80D0-F5716FF50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258" y="5692877"/>
            <a:ext cx="1671484" cy="983073"/>
          </a:xfrm>
        </p:spPr>
        <p:txBody>
          <a:bodyPr/>
          <a:lstStyle/>
          <a:p>
            <a:r>
              <a:rPr lang="pt-BR" dirty="0"/>
              <a:t>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FD23CD-D02F-7CB6-EDAE-7E63D9F0D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216" y="716875"/>
            <a:ext cx="9297568" cy="46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86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4F1DC-2A3B-28F8-9D88-AD91AA561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804" y="5703891"/>
            <a:ext cx="4080388" cy="1042067"/>
          </a:xfrm>
        </p:spPr>
        <p:txBody>
          <a:bodyPr/>
          <a:lstStyle/>
          <a:p>
            <a:r>
              <a:rPr lang="pt-BR" dirty="0"/>
              <a:t>PROTÓTIPO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0CFAE9-714C-7D65-AB99-A21FB26E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59" y="464842"/>
            <a:ext cx="9045677" cy="50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0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98D7F-9B3F-9AD3-80D0-F5716FF50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258" y="5692877"/>
            <a:ext cx="1671484" cy="983073"/>
          </a:xfrm>
        </p:spPr>
        <p:txBody>
          <a:bodyPr/>
          <a:lstStyle/>
          <a:p>
            <a:r>
              <a:rPr lang="pt-BR" dirty="0"/>
              <a:t>SITE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583637-881A-9767-A58B-D4C7841C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88" y="552871"/>
            <a:ext cx="10076224" cy="495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41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4F1DC-2A3B-28F8-9D88-AD91AA561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804" y="5703891"/>
            <a:ext cx="4080388" cy="1042067"/>
          </a:xfrm>
        </p:spPr>
        <p:txBody>
          <a:bodyPr/>
          <a:lstStyle/>
          <a:p>
            <a:r>
              <a:rPr lang="pt-BR" dirty="0"/>
              <a:t>PROTÓTIPO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9D3B89-E290-9791-0333-950D9D2F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95" y="462812"/>
            <a:ext cx="9077010" cy="502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52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98D7F-9B3F-9AD3-80D0-F5716FF50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258" y="5692877"/>
            <a:ext cx="1671484" cy="983073"/>
          </a:xfrm>
        </p:spPr>
        <p:txBody>
          <a:bodyPr/>
          <a:lstStyle/>
          <a:p>
            <a:r>
              <a:rPr lang="pt-BR" dirty="0"/>
              <a:t>SITE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6BF45DE-1C4C-E9E8-3C92-F91A8CD2A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97" y="744759"/>
            <a:ext cx="9493005" cy="46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0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4F1DC-2A3B-28F8-9D88-AD91AA561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5804" y="5703891"/>
            <a:ext cx="4080388" cy="1042067"/>
          </a:xfrm>
        </p:spPr>
        <p:txBody>
          <a:bodyPr/>
          <a:lstStyle/>
          <a:p>
            <a:r>
              <a:rPr lang="pt-BR" dirty="0"/>
              <a:t>PROTÓTIPO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87EB34-8D87-9896-F220-FF5D0862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95" y="345688"/>
            <a:ext cx="9389806" cy="520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9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25</Words>
  <Application>Microsoft Office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-apple-system</vt:lpstr>
      <vt:lpstr>Aptos</vt:lpstr>
      <vt:lpstr>Aptos Display</vt:lpstr>
      <vt:lpstr>Arial</vt:lpstr>
      <vt:lpstr>Office Theme</vt:lpstr>
      <vt:lpstr>PROTÓTIPO</vt:lpstr>
      <vt:lpstr>SITE</vt:lpstr>
      <vt:lpstr>PROTÓTIPO</vt:lpstr>
      <vt:lpstr>SITE</vt:lpstr>
      <vt:lpstr>PROTÓTIPO</vt:lpstr>
      <vt:lpstr>SITE</vt:lpstr>
      <vt:lpstr>PROTÓTIPO</vt:lpstr>
      <vt:lpstr>SITE</vt:lpstr>
      <vt:lpstr>PROTÓTIPO</vt:lpstr>
      <vt:lpstr>SITE</vt:lpstr>
      <vt:lpstr>Apresentação do PowerPoint</vt:lpstr>
      <vt:lpstr>Link do site: https://biamitsuoka.github.io/portfolio/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BEATRIZ CARDOSO MITSUOKA</dc:creator>
  <cp:lastModifiedBy>BEATRIZ CARDOSO MITSUOKA</cp:lastModifiedBy>
  <cp:revision>2</cp:revision>
  <dcterms:created xsi:type="dcterms:W3CDTF">2024-06-10T01:15:51Z</dcterms:created>
  <dcterms:modified xsi:type="dcterms:W3CDTF">2024-06-10T02:07:43Z</dcterms:modified>
</cp:coreProperties>
</file>